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6.jpg" ContentType="image/png"/>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57" r:id="rId5"/>
    <p:sldId id="261" r:id="rId6"/>
    <p:sldId id="262" r:id="rId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123" d="100"/>
          <a:sy n="123" d="100"/>
        </p:scale>
        <p:origin x="394"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 Maoliang" userId="f23c097c2ddbab28" providerId="LiveId" clId="{2AAEEDDD-255E-4355-96B3-8BDA09C412D1}"/>
    <pc:docChg chg="undo custSel addSld delSld modSld sldOrd modShowInfo">
      <pc:chgData name="Bu Maoliang" userId="f23c097c2ddbab28" providerId="LiveId" clId="{2AAEEDDD-255E-4355-96B3-8BDA09C412D1}" dt="2024-01-30T08:30:19.733" v="275" actId="1076"/>
      <pc:docMkLst>
        <pc:docMk/>
      </pc:docMkLst>
      <pc:sldChg chg="del">
        <pc:chgData name="Bu Maoliang" userId="f23c097c2ddbab28" providerId="LiveId" clId="{2AAEEDDD-255E-4355-96B3-8BDA09C412D1}" dt="2024-01-26T07:33:57.743" v="0" actId="47"/>
        <pc:sldMkLst>
          <pc:docMk/>
          <pc:sldMk cId="3503485835" sldId="256"/>
        </pc:sldMkLst>
      </pc:sldChg>
      <pc:sldChg chg="modSp mod">
        <pc:chgData name="Bu Maoliang" userId="f23c097c2ddbab28" providerId="LiveId" clId="{2AAEEDDD-255E-4355-96B3-8BDA09C412D1}" dt="2024-01-26T07:34:38.400" v="4" actId="27636"/>
        <pc:sldMkLst>
          <pc:docMk/>
          <pc:sldMk cId="3574442057" sldId="257"/>
        </pc:sldMkLst>
        <pc:spChg chg="mod">
          <ac:chgData name="Bu Maoliang" userId="f23c097c2ddbab28" providerId="LiveId" clId="{2AAEEDDD-255E-4355-96B3-8BDA09C412D1}" dt="2024-01-26T07:34:38.400" v="4" actId="27636"/>
          <ac:spMkLst>
            <pc:docMk/>
            <pc:sldMk cId="3574442057" sldId="257"/>
            <ac:spMk id="3" creationId="{1A95A5BB-FB91-4B93-AA6D-746A1DF7C511}"/>
          </ac:spMkLst>
        </pc:spChg>
        <pc:spChg chg="mod">
          <ac:chgData name="Bu Maoliang" userId="f23c097c2ddbab28" providerId="LiveId" clId="{2AAEEDDD-255E-4355-96B3-8BDA09C412D1}" dt="2024-01-26T07:34:14.495" v="1" actId="1076"/>
          <ac:spMkLst>
            <pc:docMk/>
            <pc:sldMk cId="3574442057" sldId="257"/>
            <ac:spMk id="7" creationId="{2901A364-1DFF-4FB6-B41F-D9F461D640C4}"/>
          </ac:spMkLst>
        </pc:spChg>
      </pc:sldChg>
      <pc:sldChg chg="addSp delSp modSp mod ord">
        <pc:chgData name="Bu Maoliang" userId="f23c097c2ddbab28" providerId="LiveId" clId="{2AAEEDDD-255E-4355-96B3-8BDA09C412D1}" dt="2024-01-30T08:30:19.733" v="275" actId="1076"/>
        <pc:sldMkLst>
          <pc:docMk/>
          <pc:sldMk cId="3956796782" sldId="258"/>
        </pc:sldMkLst>
        <pc:spChg chg="del mod">
          <ac:chgData name="Bu Maoliang" userId="f23c097c2ddbab28" providerId="LiveId" clId="{2AAEEDDD-255E-4355-96B3-8BDA09C412D1}" dt="2024-01-26T07:39:31.187" v="28" actId="478"/>
          <ac:spMkLst>
            <pc:docMk/>
            <pc:sldMk cId="3956796782" sldId="258"/>
            <ac:spMk id="3" creationId="{E37ECBE4-6258-4367-90FF-85564516C30A}"/>
          </ac:spMkLst>
        </pc:spChg>
        <pc:spChg chg="add mod">
          <ac:chgData name="Bu Maoliang" userId="f23c097c2ddbab28" providerId="LiveId" clId="{2AAEEDDD-255E-4355-96B3-8BDA09C412D1}" dt="2024-01-30T06:33:24.805" v="263" actId="20577"/>
          <ac:spMkLst>
            <pc:docMk/>
            <pc:sldMk cId="3956796782" sldId="258"/>
            <ac:spMk id="5" creationId="{6A50F704-B46E-4F6E-B0A4-469A26E1BB6B}"/>
          </ac:spMkLst>
        </pc:spChg>
        <pc:spChg chg="add del mod">
          <ac:chgData name="Bu Maoliang" userId="f23c097c2ddbab28" providerId="LiveId" clId="{2AAEEDDD-255E-4355-96B3-8BDA09C412D1}" dt="2024-01-26T07:39:34.592" v="29" actId="478"/>
          <ac:spMkLst>
            <pc:docMk/>
            <pc:sldMk cId="3956796782" sldId="258"/>
            <ac:spMk id="7" creationId="{5D1F2974-8840-4E33-A754-15D8CA7F54A9}"/>
          </ac:spMkLst>
        </pc:spChg>
        <pc:picChg chg="add mod">
          <ac:chgData name="Bu Maoliang" userId="f23c097c2ddbab28" providerId="LiveId" clId="{2AAEEDDD-255E-4355-96B3-8BDA09C412D1}" dt="2024-01-30T08:30:19.733" v="275" actId="1076"/>
          <ac:picMkLst>
            <pc:docMk/>
            <pc:sldMk cId="3956796782" sldId="258"/>
            <ac:picMk id="4" creationId="{9DAA00CC-E4D5-44CB-9DBA-2B53FA7B8D8E}"/>
          </ac:picMkLst>
        </pc:picChg>
        <pc:picChg chg="add del mod">
          <ac:chgData name="Bu Maoliang" userId="f23c097c2ddbab28" providerId="LiveId" clId="{2AAEEDDD-255E-4355-96B3-8BDA09C412D1}" dt="2024-01-26T07:39:38.566" v="30" actId="478"/>
          <ac:picMkLst>
            <pc:docMk/>
            <pc:sldMk cId="3956796782" sldId="258"/>
            <ac:picMk id="5" creationId="{727CFE95-7FC0-4CC2-859B-405220E45FB8}"/>
          </ac:picMkLst>
        </pc:picChg>
        <pc:picChg chg="add mod">
          <ac:chgData name="Bu Maoliang" userId="f23c097c2ddbab28" providerId="LiveId" clId="{2AAEEDDD-255E-4355-96B3-8BDA09C412D1}" dt="2024-01-30T08:30:13.887" v="272" actId="1076"/>
          <ac:picMkLst>
            <pc:docMk/>
            <pc:sldMk cId="3956796782" sldId="258"/>
            <ac:picMk id="9" creationId="{92B21A6D-D302-4D83-9A98-FD612238E567}"/>
          </ac:picMkLst>
        </pc:picChg>
        <pc:picChg chg="add del mod">
          <ac:chgData name="Bu Maoliang" userId="f23c097c2ddbab28" providerId="LiveId" clId="{2AAEEDDD-255E-4355-96B3-8BDA09C412D1}" dt="2024-01-26T07:41:32.726" v="43" actId="21"/>
          <ac:picMkLst>
            <pc:docMk/>
            <pc:sldMk cId="3956796782" sldId="258"/>
            <ac:picMk id="11" creationId="{1717EF51-0A76-4B0F-83C9-71EFD7F75595}"/>
          </ac:picMkLst>
        </pc:picChg>
        <pc:picChg chg="add del mod">
          <ac:chgData name="Bu Maoliang" userId="f23c097c2ddbab28" providerId="LiveId" clId="{2AAEEDDD-255E-4355-96B3-8BDA09C412D1}" dt="2024-01-26T07:42:39.620" v="52" actId="478"/>
          <ac:picMkLst>
            <pc:docMk/>
            <pc:sldMk cId="3956796782" sldId="258"/>
            <ac:picMk id="13" creationId="{97E61A19-A7CE-4C15-91CE-A63375135492}"/>
          </ac:picMkLst>
        </pc:picChg>
        <pc:picChg chg="add del mod">
          <ac:chgData name="Bu Maoliang" userId="f23c097c2ddbab28" providerId="LiveId" clId="{2AAEEDDD-255E-4355-96B3-8BDA09C412D1}" dt="2024-01-26T07:41:38.558" v="46" actId="478"/>
          <ac:picMkLst>
            <pc:docMk/>
            <pc:sldMk cId="3956796782" sldId="258"/>
            <ac:picMk id="14" creationId="{E4C49781-E924-4115-BF07-7C318107E7CE}"/>
          </ac:picMkLst>
        </pc:picChg>
        <pc:picChg chg="add del mod">
          <ac:chgData name="Bu Maoliang" userId="f23c097c2ddbab28" providerId="LiveId" clId="{2AAEEDDD-255E-4355-96B3-8BDA09C412D1}" dt="2024-01-30T08:29:54.225" v="265" actId="478"/>
          <ac:picMkLst>
            <pc:docMk/>
            <pc:sldMk cId="3956796782" sldId="258"/>
            <ac:picMk id="17" creationId="{227743DA-C27C-4526-80A4-626DB3798251}"/>
          </ac:picMkLst>
        </pc:picChg>
        <pc:picChg chg="add del mod">
          <ac:chgData name="Bu Maoliang" userId="f23c097c2ddbab28" providerId="LiveId" clId="{2AAEEDDD-255E-4355-96B3-8BDA09C412D1}" dt="2024-01-26T07:39:38.566" v="30" actId="478"/>
          <ac:picMkLst>
            <pc:docMk/>
            <pc:sldMk cId="3956796782" sldId="258"/>
            <ac:picMk id="1026" creationId="{5919AF26-F48D-46D6-8AA3-71F00FB07DCD}"/>
          </ac:picMkLst>
        </pc:picChg>
        <pc:picChg chg="add del mod">
          <ac:chgData name="Bu Maoliang" userId="f23c097c2ddbab28" providerId="LiveId" clId="{2AAEEDDD-255E-4355-96B3-8BDA09C412D1}" dt="2024-01-26T07:39:38.566" v="30" actId="478"/>
          <ac:picMkLst>
            <pc:docMk/>
            <pc:sldMk cId="3956796782" sldId="258"/>
            <ac:picMk id="1028" creationId="{237D4C9B-E095-49D7-9A08-05BE0C4A74DD}"/>
          </ac:picMkLst>
        </pc:picChg>
      </pc:sldChg>
      <pc:sldChg chg="addSp delSp modSp add mod">
        <pc:chgData name="Bu Maoliang" userId="f23c097c2ddbab28" providerId="LiveId" clId="{2AAEEDDD-255E-4355-96B3-8BDA09C412D1}" dt="2024-01-30T06:29:53.688" v="230" actId="14100"/>
        <pc:sldMkLst>
          <pc:docMk/>
          <pc:sldMk cId="4139242359" sldId="259"/>
        </pc:sldMkLst>
        <pc:spChg chg="mod">
          <ac:chgData name="Bu Maoliang" userId="f23c097c2ddbab28" providerId="LiveId" clId="{2AAEEDDD-255E-4355-96B3-8BDA09C412D1}" dt="2024-01-30T06:29:46.543" v="227" actId="1076"/>
          <ac:spMkLst>
            <pc:docMk/>
            <pc:sldMk cId="4139242359" sldId="259"/>
            <ac:spMk id="3" creationId="{E37ECBE4-6258-4367-90FF-85564516C30A}"/>
          </ac:spMkLst>
        </pc:spChg>
        <pc:spChg chg="add del mod">
          <ac:chgData name="Bu Maoliang" userId="f23c097c2ddbab28" providerId="LiveId" clId="{2AAEEDDD-255E-4355-96B3-8BDA09C412D1}" dt="2024-01-30T06:29:42.055" v="226" actId="21"/>
          <ac:spMkLst>
            <pc:docMk/>
            <pc:sldMk cId="4139242359" sldId="259"/>
            <ac:spMk id="8" creationId="{B67D0A27-1968-4875-8AD7-058B736C3D48}"/>
          </ac:spMkLst>
        </pc:spChg>
        <pc:picChg chg="mod">
          <ac:chgData name="Bu Maoliang" userId="f23c097c2ddbab28" providerId="LiveId" clId="{2AAEEDDD-255E-4355-96B3-8BDA09C412D1}" dt="2024-01-30T06:29:53.688" v="230" actId="14100"/>
          <ac:picMkLst>
            <pc:docMk/>
            <pc:sldMk cId="4139242359" sldId="259"/>
            <ac:picMk id="5" creationId="{727CFE95-7FC0-4CC2-859B-405220E45FB8}"/>
          </ac:picMkLst>
        </pc:picChg>
        <pc:picChg chg="mod">
          <ac:chgData name="Bu Maoliang" userId="f23c097c2ddbab28" providerId="LiveId" clId="{2AAEEDDD-255E-4355-96B3-8BDA09C412D1}" dt="2024-01-30T06:29:00.002" v="224" actId="1076"/>
          <ac:picMkLst>
            <pc:docMk/>
            <pc:sldMk cId="4139242359" sldId="259"/>
            <ac:picMk id="1026" creationId="{5919AF26-F48D-46D6-8AA3-71F00FB07DCD}"/>
          </ac:picMkLst>
        </pc:picChg>
        <pc:picChg chg="mod">
          <ac:chgData name="Bu Maoliang" userId="f23c097c2ddbab28" providerId="LiveId" clId="{2AAEEDDD-255E-4355-96B3-8BDA09C412D1}" dt="2024-01-30T06:29:50.107" v="229" actId="1076"/>
          <ac:picMkLst>
            <pc:docMk/>
            <pc:sldMk cId="4139242359" sldId="259"/>
            <ac:picMk id="1028" creationId="{237D4C9B-E095-49D7-9A08-05BE0C4A74DD}"/>
          </ac:picMkLst>
        </pc:picChg>
      </pc:sldChg>
      <pc:sldChg chg="addSp delSp modSp new mod">
        <pc:chgData name="Bu Maoliang" userId="f23c097c2ddbab28" providerId="LiveId" clId="{2AAEEDDD-255E-4355-96B3-8BDA09C412D1}" dt="2024-01-26T07:45:19.207" v="91" actId="14100"/>
        <pc:sldMkLst>
          <pc:docMk/>
          <pc:sldMk cId="4049064195" sldId="260"/>
        </pc:sldMkLst>
        <pc:spChg chg="del">
          <ac:chgData name="Bu Maoliang" userId="f23c097c2ddbab28" providerId="LiveId" clId="{2AAEEDDD-255E-4355-96B3-8BDA09C412D1}" dt="2024-01-26T07:42:45.056" v="54" actId="478"/>
          <ac:spMkLst>
            <pc:docMk/>
            <pc:sldMk cId="4049064195" sldId="260"/>
            <ac:spMk id="2" creationId="{6BF0A831-0BB2-49DD-8322-B32B38080B7F}"/>
          </ac:spMkLst>
        </pc:spChg>
        <pc:spChg chg="del">
          <ac:chgData name="Bu Maoliang" userId="f23c097c2ddbab28" providerId="LiveId" clId="{2AAEEDDD-255E-4355-96B3-8BDA09C412D1}" dt="2024-01-26T07:42:46.160" v="55" actId="478"/>
          <ac:spMkLst>
            <pc:docMk/>
            <pc:sldMk cId="4049064195" sldId="260"/>
            <ac:spMk id="3" creationId="{4D064BDF-46FA-47E7-B681-E9DEC67A5717}"/>
          </ac:spMkLst>
        </pc:spChg>
        <pc:picChg chg="add mod">
          <ac:chgData name="Bu Maoliang" userId="f23c097c2ddbab28" providerId="LiveId" clId="{2AAEEDDD-255E-4355-96B3-8BDA09C412D1}" dt="2024-01-26T07:45:19.207" v="91" actId="14100"/>
          <ac:picMkLst>
            <pc:docMk/>
            <pc:sldMk cId="4049064195" sldId="260"/>
            <ac:picMk id="5" creationId="{4E34771C-239E-4E60-89FE-01B0CD52BA1F}"/>
          </ac:picMkLst>
        </pc:picChg>
        <pc:picChg chg="add del mod">
          <ac:chgData name="Bu Maoliang" userId="f23c097c2ddbab28" providerId="LiveId" clId="{2AAEEDDD-255E-4355-96B3-8BDA09C412D1}" dt="2024-01-26T07:44:09.316" v="75" actId="21"/>
          <ac:picMkLst>
            <pc:docMk/>
            <pc:sldMk cId="4049064195" sldId="260"/>
            <ac:picMk id="7" creationId="{2688D524-4E01-43C0-AF3F-ABC35D143A97}"/>
          </ac:picMkLst>
        </pc:picChg>
        <pc:picChg chg="add mod">
          <ac:chgData name="Bu Maoliang" userId="f23c097c2ddbab28" providerId="LiveId" clId="{2AAEEDDD-255E-4355-96B3-8BDA09C412D1}" dt="2024-01-26T07:44:57.721" v="86" actId="1076"/>
          <ac:picMkLst>
            <pc:docMk/>
            <pc:sldMk cId="4049064195" sldId="260"/>
            <ac:picMk id="9" creationId="{E392D756-316A-40F7-BF2B-70D96AA94FAA}"/>
          </ac:picMkLst>
        </pc:picChg>
      </pc:sldChg>
      <pc:sldChg chg="addSp delSp modSp new mod">
        <pc:chgData name="Bu Maoliang" userId="f23c097c2ddbab28" providerId="LiveId" clId="{2AAEEDDD-255E-4355-96B3-8BDA09C412D1}" dt="2024-01-30T04:18:05.282" v="162" actId="27636"/>
        <pc:sldMkLst>
          <pc:docMk/>
          <pc:sldMk cId="794687187" sldId="261"/>
        </pc:sldMkLst>
        <pc:spChg chg="del">
          <ac:chgData name="Bu Maoliang" userId="f23c097c2ddbab28" providerId="LiveId" clId="{2AAEEDDD-255E-4355-96B3-8BDA09C412D1}" dt="2024-01-26T08:49:16.899" v="95" actId="478"/>
          <ac:spMkLst>
            <pc:docMk/>
            <pc:sldMk cId="794687187" sldId="261"/>
            <ac:spMk id="2" creationId="{71040BFA-2B7A-4396-8F54-3833F4B09C4D}"/>
          </ac:spMkLst>
        </pc:spChg>
        <pc:spChg chg="mod">
          <ac:chgData name="Bu Maoliang" userId="f23c097c2ddbab28" providerId="LiveId" clId="{2AAEEDDD-255E-4355-96B3-8BDA09C412D1}" dt="2024-01-30T04:18:05.282" v="162" actId="27636"/>
          <ac:spMkLst>
            <pc:docMk/>
            <pc:sldMk cId="794687187" sldId="261"/>
            <ac:spMk id="3" creationId="{92876871-41D7-4757-995A-3F65C9D3DF31}"/>
          </ac:spMkLst>
        </pc:spChg>
        <pc:spChg chg="add mod">
          <ac:chgData name="Bu Maoliang" userId="f23c097c2ddbab28" providerId="LiveId" clId="{2AAEEDDD-255E-4355-96B3-8BDA09C412D1}" dt="2024-01-26T08:52:12.121" v="158" actId="14100"/>
          <ac:spMkLst>
            <pc:docMk/>
            <pc:sldMk cId="794687187" sldId="261"/>
            <ac:spMk id="5" creationId="{B3BC21BF-6097-4149-A73F-36C9D95E02FD}"/>
          </ac:spMkLst>
        </pc:spChg>
      </pc:sldChg>
      <pc:sldChg chg="addSp delSp modSp new mod">
        <pc:chgData name="Bu Maoliang" userId="f23c097c2ddbab28" providerId="LiveId" clId="{2AAEEDDD-255E-4355-96B3-8BDA09C412D1}" dt="2024-01-30T06:35:02.498" v="264" actId="14100"/>
        <pc:sldMkLst>
          <pc:docMk/>
          <pc:sldMk cId="2911699715" sldId="262"/>
        </pc:sldMkLst>
        <pc:spChg chg="del">
          <ac:chgData name="Bu Maoliang" userId="f23c097c2ddbab28" providerId="LiveId" clId="{2AAEEDDD-255E-4355-96B3-8BDA09C412D1}" dt="2024-01-30T06:20:01.303" v="164" actId="478"/>
          <ac:spMkLst>
            <pc:docMk/>
            <pc:sldMk cId="2911699715" sldId="262"/>
            <ac:spMk id="2" creationId="{4AA61D20-C86A-4158-A69E-5F827B994B86}"/>
          </ac:spMkLst>
        </pc:spChg>
        <pc:spChg chg="del">
          <ac:chgData name="Bu Maoliang" userId="f23c097c2ddbab28" providerId="LiveId" clId="{2AAEEDDD-255E-4355-96B3-8BDA09C412D1}" dt="2024-01-30T06:20:02.506" v="165" actId="478"/>
          <ac:spMkLst>
            <pc:docMk/>
            <pc:sldMk cId="2911699715" sldId="262"/>
            <ac:spMk id="3" creationId="{99743486-F2D4-476E-8E49-DAADF7E0BDC4}"/>
          </ac:spMkLst>
        </pc:spChg>
        <pc:spChg chg="add mod">
          <ac:chgData name="Bu Maoliang" userId="f23c097c2ddbab28" providerId="LiveId" clId="{2AAEEDDD-255E-4355-96B3-8BDA09C412D1}" dt="2024-01-30T06:22:36.191" v="198"/>
          <ac:spMkLst>
            <pc:docMk/>
            <pc:sldMk cId="2911699715" sldId="262"/>
            <ac:spMk id="5" creationId="{59E3417D-0756-4A05-BB24-4CF4EFEBBE6F}"/>
          </ac:spMkLst>
        </pc:spChg>
        <pc:picChg chg="add mod">
          <ac:chgData name="Bu Maoliang" userId="f23c097c2ddbab28" providerId="LiveId" clId="{2AAEEDDD-255E-4355-96B3-8BDA09C412D1}" dt="2024-01-30T06:35:02.498" v="264" actId="14100"/>
          <ac:picMkLst>
            <pc:docMk/>
            <pc:sldMk cId="2911699715" sldId="262"/>
            <ac:picMk id="6" creationId="{BE52FF01-251E-4F13-8D2F-E223AC099877}"/>
          </ac:picMkLst>
        </pc:picChg>
        <pc:picChg chg="add mod">
          <ac:chgData name="Bu Maoliang" userId="f23c097c2ddbab28" providerId="LiveId" clId="{2AAEEDDD-255E-4355-96B3-8BDA09C412D1}" dt="2024-01-30T06:21:21.885" v="190" actId="1076"/>
          <ac:picMkLst>
            <pc:docMk/>
            <pc:sldMk cId="2911699715" sldId="262"/>
            <ac:picMk id="1026" creationId="{D1823F4D-708C-43F8-8F4E-B52541CE25E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721948-4BCB-46BA-A89A-97BCCCCB200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2051660-1FF0-4C17-A97D-F188018B79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619DCE-8293-4762-98A2-03BD2B370DE7}"/>
              </a:ext>
            </a:extLst>
          </p:cNvPr>
          <p:cNvSpPr>
            <a:spLocks noGrp="1"/>
          </p:cNvSpPr>
          <p:nvPr>
            <p:ph type="dt" sz="half" idx="10"/>
          </p:nvPr>
        </p:nvSpPr>
        <p:spPr/>
        <p:txBody>
          <a:bodyPr/>
          <a:lstStyle/>
          <a:p>
            <a:fld id="{4CF24F73-FC9B-4161-9D31-875148E25772}" type="datetimeFigureOut">
              <a:rPr lang="zh-CN" altLang="en-US" smtClean="0"/>
              <a:t>2024/1/30</a:t>
            </a:fld>
            <a:endParaRPr lang="zh-CN" altLang="en-US"/>
          </a:p>
        </p:txBody>
      </p:sp>
      <p:sp>
        <p:nvSpPr>
          <p:cNvPr id="5" name="页脚占位符 4">
            <a:extLst>
              <a:ext uri="{FF2B5EF4-FFF2-40B4-BE49-F238E27FC236}">
                <a16:creationId xmlns:a16="http://schemas.microsoft.com/office/drawing/2014/main" id="{E8755C1C-2443-491F-AF3C-A8CD7C00208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279A4B5-F0D6-4A9E-80BF-32BC19EF60E9}"/>
              </a:ext>
            </a:extLst>
          </p:cNvPr>
          <p:cNvSpPr>
            <a:spLocks noGrp="1"/>
          </p:cNvSpPr>
          <p:nvPr>
            <p:ph type="sldNum" sz="quarter" idx="12"/>
          </p:nvPr>
        </p:nvSpPr>
        <p:spPr/>
        <p:txBody>
          <a:bodyPr/>
          <a:lstStyle/>
          <a:p>
            <a:fld id="{CFB69F7B-8B5B-4C0C-9017-BB380F8049CB}" type="slidenum">
              <a:rPr lang="zh-CN" altLang="en-US" smtClean="0"/>
              <a:t>‹#›</a:t>
            </a:fld>
            <a:endParaRPr lang="zh-CN" altLang="en-US"/>
          </a:p>
        </p:txBody>
      </p:sp>
    </p:spTree>
    <p:extLst>
      <p:ext uri="{BB962C8B-B14F-4D97-AF65-F5344CB8AC3E}">
        <p14:creationId xmlns:p14="http://schemas.microsoft.com/office/powerpoint/2010/main" val="2306139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065368-5500-44A4-A7AD-3E02E1B4309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89A5BED-19F2-4EA7-A290-4D1558F9B42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75B7089-B49B-403B-AE95-CBA64FC89C54}"/>
              </a:ext>
            </a:extLst>
          </p:cNvPr>
          <p:cNvSpPr>
            <a:spLocks noGrp="1"/>
          </p:cNvSpPr>
          <p:nvPr>
            <p:ph type="dt" sz="half" idx="10"/>
          </p:nvPr>
        </p:nvSpPr>
        <p:spPr/>
        <p:txBody>
          <a:bodyPr/>
          <a:lstStyle/>
          <a:p>
            <a:fld id="{4CF24F73-FC9B-4161-9D31-875148E25772}" type="datetimeFigureOut">
              <a:rPr lang="zh-CN" altLang="en-US" smtClean="0"/>
              <a:t>2024/1/30</a:t>
            </a:fld>
            <a:endParaRPr lang="zh-CN" altLang="en-US"/>
          </a:p>
        </p:txBody>
      </p:sp>
      <p:sp>
        <p:nvSpPr>
          <p:cNvPr id="5" name="页脚占位符 4">
            <a:extLst>
              <a:ext uri="{FF2B5EF4-FFF2-40B4-BE49-F238E27FC236}">
                <a16:creationId xmlns:a16="http://schemas.microsoft.com/office/drawing/2014/main" id="{F3230796-D65C-4352-823C-A04199AC5B3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325C970-2E5B-4C61-BB1A-56BFC71A82C1}"/>
              </a:ext>
            </a:extLst>
          </p:cNvPr>
          <p:cNvSpPr>
            <a:spLocks noGrp="1"/>
          </p:cNvSpPr>
          <p:nvPr>
            <p:ph type="sldNum" sz="quarter" idx="12"/>
          </p:nvPr>
        </p:nvSpPr>
        <p:spPr/>
        <p:txBody>
          <a:bodyPr/>
          <a:lstStyle/>
          <a:p>
            <a:fld id="{CFB69F7B-8B5B-4C0C-9017-BB380F8049CB}" type="slidenum">
              <a:rPr lang="zh-CN" altLang="en-US" smtClean="0"/>
              <a:t>‹#›</a:t>
            </a:fld>
            <a:endParaRPr lang="zh-CN" altLang="en-US"/>
          </a:p>
        </p:txBody>
      </p:sp>
    </p:spTree>
    <p:extLst>
      <p:ext uri="{BB962C8B-B14F-4D97-AF65-F5344CB8AC3E}">
        <p14:creationId xmlns:p14="http://schemas.microsoft.com/office/powerpoint/2010/main" val="3312455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3965139-8467-421F-BDD1-9F377BA2823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0E85CB5-46E3-4F59-B5A3-6535595017D2}"/>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784B7DD-A616-4127-A6D9-7AE14693210B}"/>
              </a:ext>
            </a:extLst>
          </p:cNvPr>
          <p:cNvSpPr>
            <a:spLocks noGrp="1"/>
          </p:cNvSpPr>
          <p:nvPr>
            <p:ph type="dt" sz="half" idx="10"/>
          </p:nvPr>
        </p:nvSpPr>
        <p:spPr/>
        <p:txBody>
          <a:bodyPr/>
          <a:lstStyle/>
          <a:p>
            <a:fld id="{4CF24F73-FC9B-4161-9D31-875148E25772}" type="datetimeFigureOut">
              <a:rPr lang="zh-CN" altLang="en-US" smtClean="0"/>
              <a:t>2024/1/30</a:t>
            </a:fld>
            <a:endParaRPr lang="zh-CN" altLang="en-US"/>
          </a:p>
        </p:txBody>
      </p:sp>
      <p:sp>
        <p:nvSpPr>
          <p:cNvPr id="5" name="页脚占位符 4">
            <a:extLst>
              <a:ext uri="{FF2B5EF4-FFF2-40B4-BE49-F238E27FC236}">
                <a16:creationId xmlns:a16="http://schemas.microsoft.com/office/drawing/2014/main" id="{4AB79654-6ACB-413F-B380-F64D4BB3A76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ADF0802-5AFF-4140-BCC1-357AA36ADA18}"/>
              </a:ext>
            </a:extLst>
          </p:cNvPr>
          <p:cNvSpPr>
            <a:spLocks noGrp="1"/>
          </p:cNvSpPr>
          <p:nvPr>
            <p:ph type="sldNum" sz="quarter" idx="12"/>
          </p:nvPr>
        </p:nvSpPr>
        <p:spPr/>
        <p:txBody>
          <a:bodyPr/>
          <a:lstStyle/>
          <a:p>
            <a:fld id="{CFB69F7B-8B5B-4C0C-9017-BB380F8049CB}" type="slidenum">
              <a:rPr lang="zh-CN" altLang="en-US" smtClean="0"/>
              <a:t>‹#›</a:t>
            </a:fld>
            <a:endParaRPr lang="zh-CN" altLang="en-US"/>
          </a:p>
        </p:txBody>
      </p:sp>
    </p:spTree>
    <p:extLst>
      <p:ext uri="{BB962C8B-B14F-4D97-AF65-F5344CB8AC3E}">
        <p14:creationId xmlns:p14="http://schemas.microsoft.com/office/powerpoint/2010/main" val="1267007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AA7432-FC82-46E5-89AB-FBBEFEF87F9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BE43941-B2DB-4DB0-99D2-17577A8D523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B094F6E-EAF0-4F54-8DFF-3D0900F5AF05}"/>
              </a:ext>
            </a:extLst>
          </p:cNvPr>
          <p:cNvSpPr>
            <a:spLocks noGrp="1"/>
          </p:cNvSpPr>
          <p:nvPr>
            <p:ph type="dt" sz="half" idx="10"/>
          </p:nvPr>
        </p:nvSpPr>
        <p:spPr/>
        <p:txBody>
          <a:bodyPr/>
          <a:lstStyle/>
          <a:p>
            <a:fld id="{4CF24F73-FC9B-4161-9D31-875148E25772}" type="datetimeFigureOut">
              <a:rPr lang="zh-CN" altLang="en-US" smtClean="0"/>
              <a:t>2024/1/30</a:t>
            </a:fld>
            <a:endParaRPr lang="zh-CN" altLang="en-US"/>
          </a:p>
        </p:txBody>
      </p:sp>
      <p:sp>
        <p:nvSpPr>
          <p:cNvPr id="5" name="页脚占位符 4">
            <a:extLst>
              <a:ext uri="{FF2B5EF4-FFF2-40B4-BE49-F238E27FC236}">
                <a16:creationId xmlns:a16="http://schemas.microsoft.com/office/drawing/2014/main" id="{E11064A4-CCDE-46E8-912B-A0A6D3BC372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E29177B-B5E3-4218-A7FF-6E9A8939F68F}"/>
              </a:ext>
            </a:extLst>
          </p:cNvPr>
          <p:cNvSpPr>
            <a:spLocks noGrp="1"/>
          </p:cNvSpPr>
          <p:nvPr>
            <p:ph type="sldNum" sz="quarter" idx="12"/>
          </p:nvPr>
        </p:nvSpPr>
        <p:spPr/>
        <p:txBody>
          <a:bodyPr/>
          <a:lstStyle/>
          <a:p>
            <a:fld id="{CFB69F7B-8B5B-4C0C-9017-BB380F8049CB}" type="slidenum">
              <a:rPr lang="zh-CN" altLang="en-US" smtClean="0"/>
              <a:t>‹#›</a:t>
            </a:fld>
            <a:endParaRPr lang="zh-CN" altLang="en-US"/>
          </a:p>
        </p:txBody>
      </p:sp>
    </p:spTree>
    <p:extLst>
      <p:ext uri="{BB962C8B-B14F-4D97-AF65-F5344CB8AC3E}">
        <p14:creationId xmlns:p14="http://schemas.microsoft.com/office/powerpoint/2010/main" val="373951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1AADA4-1D16-4998-A004-3D6C11B8A1C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3ABC114-9CAA-4A70-AE71-4EFA6A00B0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698FC4F-ED00-448B-BA04-5350ED6434E9}"/>
              </a:ext>
            </a:extLst>
          </p:cNvPr>
          <p:cNvSpPr>
            <a:spLocks noGrp="1"/>
          </p:cNvSpPr>
          <p:nvPr>
            <p:ph type="dt" sz="half" idx="10"/>
          </p:nvPr>
        </p:nvSpPr>
        <p:spPr/>
        <p:txBody>
          <a:bodyPr/>
          <a:lstStyle/>
          <a:p>
            <a:fld id="{4CF24F73-FC9B-4161-9D31-875148E25772}" type="datetimeFigureOut">
              <a:rPr lang="zh-CN" altLang="en-US" smtClean="0"/>
              <a:t>2024/1/30</a:t>
            </a:fld>
            <a:endParaRPr lang="zh-CN" altLang="en-US"/>
          </a:p>
        </p:txBody>
      </p:sp>
      <p:sp>
        <p:nvSpPr>
          <p:cNvPr id="5" name="页脚占位符 4">
            <a:extLst>
              <a:ext uri="{FF2B5EF4-FFF2-40B4-BE49-F238E27FC236}">
                <a16:creationId xmlns:a16="http://schemas.microsoft.com/office/drawing/2014/main" id="{A67AF511-D716-4EE6-BEA8-334304790B4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7BFE720-E917-4319-AC70-FD041467AF1D}"/>
              </a:ext>
            </a:extLst>
          </p:cNvPr>
          <p:cNvSpPr>
            <a:spLocks noGrp="1"/>
          </p:cNvSpPr>
          <p:nvPr>
            <p:ph type="sldNum" sz="quarter" idx="12"/>
          </p:nvPr>
        </p:nvSpPr>
        <p:spPr/>
        <p:txBody>
          <a:bodyPr/>
          <a:lstStyle/>
          <a:p>
            <a:fld id="{CFB69F7B-8B5B-4C0C-9017-BB380F8049CB}" type="slidenum">
              <a:rPr lang="zh-CN" altLang="en-US" smtClean="0"/>
              <a:t>‹#›</a:t>
            </a:fld>
            <a:endParaRPr lang="zh-CN" altLang="en-US"/>
          </a:p>
        </p:txBody>
      </p:sp>
    </p:spTree>
    <p:extLst>
      <p:ext uri="{BB962C8B-B14F-4D97-AF65-F5344CB8AC3E}">
        <p14:creationId xmlns:p14="http://schemas.microsoft.com/office/powerpoint/2010/main" val="287926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3491AC-E417-47B4-BD93-C2EA10DEAC3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3C4719F-98C2-45B3-9B9D-283B6FBA364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1E6E218-62A6-49E2-935E-A16C908E2F02}"/>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E9269646-BB5F-455D-B0A1-7D396DAD5F8D}"/>
              </a:ext>
            </a:extLst>
          </p:cNvPr>
          <p:cNvSpPr>
            <a:spLocks noGrp="1"/>
          </p:cNvSpPr>
          <p:nvPr>
            <p:ph type="dt" sz="half" idx="10"/>
          </p:nvPr>
        </p:nvSpPr>
        <p:spPr/>
        <p:txBody>
          <a:bodyPr/>
          <a:lstStyle/>
          <a:p>
            <a:fld id="{4CF24F73-FC9B-4161-9D31-875148E25772}" type="datetimeFigureOut">
              <a:rPr lang="zh-CN" altLang="en-US" smtClean="0"/>
              <a:t>2024/1/30</a:t>
            </a:fld>
            <a:endParaRPr lang="zh-CN" altLang="en-US"/>
          </a:p>
        </p:txBody>
      </p:sp>
      <p:sp>
        <p:nvSpPr>
          <p:cNvPr id="6" name="页脚占位符 5">
            <a:extLst>
              <a:ext uri="{FF2B5EF4-FFF2-40B4-BE49-F238E27FC236}">
                <a16:creationId xmlns:a16="http://schemas.microsoft.com/office/drawing/2014/main" id="{2571DB1D-70C5-40CA-A7D7-5BCCF4CD13F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E8AEE5B-24AC-46C3-B08A-E4825AAF3001}"/>
              </a:ext>
            </a:extLst>
          </p:cNvPr>
          <p:cNvSpPr>
            <a:spLocks noGrp="1"/>
          </p:cNvSpPr>
          <p:nvPr>
            <p:ph type="sldNum" sz="quarter" idx="12"/>
          </p:nvPr>
        </p:nvSpPr>
        <p:spPr/>
        <p:txBody>
          <a:bodyPr/>
          <a:lstStyle/>
          <a:p>
            <a:fld id="{CFB69F7B-8B5B-4C0C-9017-BB380F8049CB}" type="slidenum">
              <a:rPr lang="zh-CN" altLang="en-US" smtClean="0"/>
              <a:t>‹#›</a:t>
            </a:fld>
            <a:endParaRPr lang="zh-CN" altLang="en-US"/>
          </a:p>
        </p:txBody>
      </p:sp>
    </p:spTree>
    <p:extLst>
      <p:ext uri="{BB962C8B-B14F-4D97-AF65-F5344CB8AC3E}">
        <p14:creationId xmlns:p14="http://schemas.microsoft.com/office/powerpoint/2010/main" val="3826851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A73564-B013-4D45-9E3D-1864A55C3B8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408622B-C07F-473E-BB33-469C7BC9C1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13BD28F-B3EB-4DC7-B8FE-545679B0D0B1}"/>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0A025C8-BDBC-434A-A777-6123D0510C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F845D7A-39FA-44B2-9CD8-209C1815F317}"/>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FF18952E-4799-4E90-A968-ADF7CA99D204}"/>
              </a:ext>
            </a:extLst>
          </p:cNvPr>
          <p:cNvSpPr>
            <a:spLocks noGrp="1"/>
          </p:cNvSpPr>
          <p:nvPr>
            <p:ph type="dt" sz="half" idx="10"/>
          </p:nvPr>
        </p:nvSpPr>
        <p:spPr/>
        <p:txBody>
          <a:bodyPr/>
          <a:lstStyle/>
          <a:p>
            <a:fld id="{4CF24F73-FC9B-4161-9D31-875148E25772}" type="datetimeFigureOut">
              <a:rPr lang="zh-CN" altLang="en-US" smtClean="0"/>
              <a:t>2024/1/30</a:t>
            </a:fld>
            <a:endParaRPr lang="zh-CN" altLang="en-US"/>
          </a:p>
        </p:txBody>
      </p:sp>
      <p:sp>
        <p:nvSpPr>
          <p:cNvPr id="8" name="页脚占位符 7">
            <a:extLst>
              <a:ext uri="{FF2B5EF4-FFF2-40B4-BE49-F238E27FC236}">
                <a16:creationId xmlns:a16="http://schemas.microsoft.com/office/drawing/2014/main" id="{F56CFE82-1825-43E2-BAFB-A81F155ED14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D3C4EA4-B7BE-4007-85DC-8F5BEDC839AC}"/>
              </a:ext>
            </a:extLst>
          </p:cNvPr>
          <p:cNvSpPr>
            <a:spLocks noGrp="1"/>
          </p:cNvSpPr>
          <p:nvPr>
            <p:ph type="sldNum" sz="quarter" idx="12"/>
          </p:nvPr>
        </p:nvSpPr>
        <p:spPr/>
        <p:txBody>
          <a:bodyPr/>
          <a:lstStyle/>
          <a:p>
            <a:fld id="{CFB69F7B-8B5B-4C0C-9017-BB380F8049CB}" type="slidenum">
              <a:rPr lang="zh-CN" altLang="en-US" smtClean="0"/>
              <a:t>‹#›</a:t>
            </a:fld>
            <a:endParaRPr lang="zh-CN" altLang="en-US"/>
          </a:p>
        </p:txBody>
      </p:sp>
    </p:spTree>
    <p:extLst>
      <p:ext uri="{BB962C8B-B14F-4D97-AF65-F5344CB8AC3E}">
        <p14:creationId xmlns:p14="http://schemas.microsoft.com/office/powerpoint/2010/main" val="244783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8076E2-9FFE-48CB-ACE0-A0AAE9AAE02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6A67722-B69E-497C-891D-B8828CD87D27}"/>
              </a:ext>
            </a:extLst>
          </p:cNvPr>
          <p:cNvSpPr>
            <a:spLocks noGrp="1"/>
          </p:cNvSpPr>
          <p:nvPr>
            <p:ph type="dt" sz="half" idx="10"/>
          </p:nvPr>
        </p:nvSpPr>
        <p:spPr/>
        <p:txBody>
          <a:bodyPr/>
          <a:lstStyle/>
          <a:p>
            <a:fld id="{4CF24F73-FC9B-4161-9D31-875148E25772}" type="datetimeFigureOut">
              <a:rPr lang="zh-CN" altLang="en-US" smtClean="0"/>
              <a:t>2024/1/30</a:t>
            </a:fld>
            <a:endParaRPr lang="zh-CN" altLang="en-US"/>
          </a:p>
        </p:txBody>
      </p:sp>
      <p:sp>
        <p:nvSpPr>
          <p:cNvPr id="4" name="页脚占位符 3">
            <a:extLst>
              <a:ext uri="{FF2B5EF4-FFF2-40B4-BE49-F238E27FC236}">
                <a16:creationId xmlns:a16="http://schemas.microsoft.com/office/drawing/2014/main" id="{D68A2391-343E-4A6F-AE7E-96C919D8748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429B64D-FB64-4B8D-BDB3-34DEA2D8A2E9}"/>
              </a:ext>
            </a:extLst>
          </p:cNvPr>
          <p:cNvSpPr>
            <a:spLocks noGrp="1"/>
          </p:cNvSpPr>
          <p:nvPr>
            <p:ph type="sldNum" sz="quarter" idx="12"/>
          </p:nvPr>
        </p:nvSpPr>
        <p:spPr/>
        <p:txBody>
          <a:bodyPr/>
          <a:lstStyle/>
          <a:p>
            <a:fld id="{CFB69F7B-8B5B-4C0C-9017-BB380F8049CB}" type="slidenum">
              <a:rPr lang="zh-CN" altLang="en-US" smtClean="0"/>
              <a:t>‹#›</a:t>
            </a:fld>
            <a:endParaRPr lang="zh-CN" altLang="en-US"/>
          </a:p>
        </p:txBody>
      </p:sp>
    </p:spTree>
    <p:extLst>
      <p:ext uri="{BB962C8B-B14F-4D97-AF65-F5344CB8AC3E}">
        <p14:creationId xmlns:p14="http://schemas.microsoft.com/office/powerpoint/2010/main" val="1877001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7AFC130-BFE7-4F68-A031-6ADBE71FDFAD}"/>
              </a:ext>
            </a:extLst>
          </p:cNvPr>
          <p:cNvSpPr>
            <a:spLocks noGrp="1"/>
          </p:cNvSpPr>
          <p:nvPr>
            <p:ph type="dt" sz="half" idx="10"/>
          </p:nvPr>
        </p:nvSpPr>
        <p:spPr/>
        <p:txBody>
          <a:bodyPr/>
          <a:lstStyle/>
          <a:p>
            <a:fld id="{4CF24F73-FC9B-4161-9D31-875148E25772}" type="datetimeFigureOut">
              <a:rPr lang="zh-CN" altLang="en-US" smtClean="0"/>
              <a:t>2024/1/30</a:t>
            </a:fld>
            <a:endParaRPr lang="zh-CN" altLang="en-US"/>
          </a:p>
        </p:txBody>
      </p:sp>
      <p:sp>
        <p:nvSpPr>
          <p:cNvPr id="3" name="页脚占位符 2">
            <a:extLst>
              <a:ext uri="{FF2B5EF4-FFF2-40B4-BE49-F238E27FC236}">
                <a16:creationId xmlns:a16="http://schemas.microsoft.com/office/drawing/2014/main" id="{31914D45-484D-4A78-A588-5AA2F4FEE69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66C924DB-6F33-49BC-B677-047244ECF69A}"/>
              </a:ext>
            </a:extLst>
          </p:cNvPr>
          <p:cNvSpPr>
            <a:spLocks noGrp="1"/>
          </p:cNvSpPr>
          <p:nvPr>
            <p:ph type="sldNum" sz="quarter" idx="12"/>
          </p:nvPr>
        </p:nvSpPr>
        <p:spPr/>
        <p:txBody>
          <a:bodyPr/>
          <a:lstStyle/>
          <a:p>
            <a:fld id="{CFB69F7B-8B5B-4C0C-9017-BB380F8049CB}" type="slidenum">
              <a:rPr lang="zh-CN" altLang="en-US" smtClean="0"/>
              <a:t>‹#›</a:t>
            </a:fld>
            <a:endParaRPr lang="zh-CN" altLang="en-US"/>
          </a:p>
        </p:txBody>
      </p:sp>
    </p:spTree>
    <p:extLst>
      <p:ext uri="{BB962C8B-B14F-4D97-AF65-F5344CB8AC3E}">
        <p14:creationId xmlns:p14="http://schemas.microsoft.com/office/powerpoint/2010/main" val="833902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21A7AD-B23F-46D5-81E6-1349C2FA1F5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96B0F1D-1DBB-4952-AE74-FC7A2A944E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4D529E7-3178-4B0B-82F2-6E10FB322C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05EB0E6-48A6-409C-87FE-B0805040EBEB}"/>
              </a:ext>
            </a:extLst>
          </p:cNvPr>
          <p:cNvSpPr>
            <a:spLocks noGrp="1"/>
          </p:cNvSpPr>
          <p:nvPr>
            <p:ph type="dt" sz="half" idx="10"/>
          </p:nvPr>
        </p:nvSpPr>
        <p:spPr/>
        <p:txBody>
          <a:bodyPr/>
          <a:lstStyle/>
          <a:p>
            <a:fld id="{4CF24F73-FC9B-4161-9D31-875148E25772}" type="datetimeFigureOut">
              <a:rPr lang="zh-CN" altLang="en-US" smtClean="0"/>
              <a:t>2024/1/30</a:t>
            </a:fld>
            <a:endParaRPr lang="zh-CN" altLang="en-US"/>
          </a:p>
        </p:txBody>
      </p:sp>
      <p:sp>
        <p:nvSpPr>
          <p:cNvPr id="6" name="页脚占位符 5">
            <a:extLst>
              <a:ext uri="{FF2B5EF4-FFF2-40B4-BE49-F238E27FC236}">
                <a16:creationId xmlns:a16="http://schemas.microsoft.com/office/drawing/2014/main" id="{373DACA8-B131-4660-861B-BEC8E72A656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5B8B8B9-8E06-4DCC-9A1D-6B09CA233AF5}"/>
              </a:ext>
            </a:extLst>
          </p:cNvPr>
          <p:cNvSpPr>
            <a:spLocks noGrp="1"/>
          </p:cNvSpPr>
          <p:nvPr>
            <p:ph type="sldNum" sz="quarter" idx="12"/>
          </p:nvPr>
        </p:nvSpPr>
        <p:spPr/>
        <p:txBody>
          <a:bodyPr/>
          <a:lstStyle/>
          <a:p>
            <a:fld id="{CFB69F7B-8B5B-4C0C-9017-BB380F8049CB}" type="slidenum">
              <a:rPr lang="zh-CN" altLang="en-US" smtClean="0"/>
              <a:t>‹#›</a:t>
            </a:fld>
            <a:endParaRPr lang="zh-CN" altLang="en-US"/>
          </a:p>
        </p:txBody>
      </p:sp>
    </p:spTree>
    <p:extLst>
      <p:ext uri="{BB962C8B-B14F-4D97-AF65-F5344CB8AC3E}">
        <p14:creationId xmlns:p14="http://schemas.microsoft.com/office/powerpoint/2010/main" val="2102798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95B3A1-31B0-4661-ADC9-73CF64A9191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91B360A-0BBD-4E0C-AFB8-4B458A2635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960745F-A954-4E64-A9DF-A36AC5256A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D560EE3-D8FD-471F-B303-2AA49CC28F45}"/>
              </a:ext>
            </a:extLst>
          </p:cNvPr>
          <p:cNvSpPr>
            <a:spLocks noGrp="1"/>
          </p:cNvSpPr>
          <p:nvPr>
            <p:ph type="dt" sz="half" idx="10"/>
          </p:nvPr>
        </p:nvSpPr>
        <p:spPr/>
        <p:txBody>
          <a:bodyPr/>
          <a:lstStyle/>
          <a:p>
            <a:fld id="{4CF24F73-FC9B-4161-9D31-875148E25772}" type="datetimeFigureOut">
              <a:rPr lang="zh-CN" altLang="en-US" smtClean="0"/>
              <a:t>2024/1/30</a:t>
            </a:fld>
            <a:endParaRPr lang="zh-CN" altLang="en-US"/>
          </a:p>
        </p:txBody>
      </p:sp>
      <p:sp>
        <p:nvSpPr>
          <p:cNvPr id="6" name="页脚占位符 5">
            <a:extLst>
              <a:ext uri="{FF2B5EF4-FFF2-40B4-BE49-F238E27FC236}">
                <a16:creationId xmlns:a16="http://schemas.microsoft.com/office/drawing/2014/main" id="{AC80841A-31FC-4F5B-94DC-1E0D41A5DCE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0D4FF2F-0C8B-4374-A036-245393834754}"/>
              </a:ext>
            </a:extLst>
          </p:cNvPr>
          <p:cNvSpPr>
            <a:spLocks noGrp="1"/>
          </p:cNvSpPr>
          <p:nvPr>
            <p:ph type="sldNum" sz="quarter" idx="12"/>
          </p:nvPr>
        </p:nvSpPr>
        <p:spPr/>
        <p:txBody>
          <a:bodyPr/>
          <a:lstStyle/>
          <a:p>
            <a:fld id="{CFB69F7B-8B5B-4C0C-9017-BB380F8049CB}" type="slidenum">
              <a:rPr lang="zh-CN" altLang="en-US" smtClean="0"/>
              <a:t>‹#›</a:t>
            </a:fld>
            <a:endParaRPr lang="zh-CN" altLang="en-US"/>
          </a:p>
        </p:txBody>
      </p:sp>
    </p:spTree>
    <p:extLst>
      <p:ext uri="{BB962C8B-B14F-4D97-AF65-F5344CB8AC3E}">
        <p14:creationId xmlns:p14="http://schemas.microsoft.com/office/powerpoint/2010/main" val="1383681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1112ED1-CFA4-4545-A39B-F3B37FBE5D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5FB9D5D-A491-4917-A43A-3979E50359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7E68C48-9423-4FBC-9FC9-3575FF8752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F24F73-FC9B-4161-9D31-875148E25772}" type="datetimeFigureOut">
              <a:rPr lang="zh-CN" altLang="en-US" smtClean="0"/>
              <a:t>2024/1/30</a:t>
            </a:fld>
            <a:endParaRPr lang="zh-CN" altLang="en-US"/>
          </a:p>
        </p:txBody>
      </p:sp>
      <p:sp>
        <p:nvSpPr>
          <p:cNvPr id="5" name="页脚占位符 4">
            <a:extLst>
              <a:ext uri="{FF2B5EF4-FFF2-40B4-BE49-F238E27FC236}">
                <a16:creationId xmlns:a16="http://schemas.microsoft.com/office/drawing/2014/main" id="{A2CE3D75-3B7A-409D-A8E0-3961ECB331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89CCBF9-3779-4805-9053-F842313EB4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B69F7B-8B5B-4C0C-9017-BB380F8049CB}" type="slidenum">
              <a:rPr lang="zh-CN" altLang="en-US" smtClean="0"/>
              <a:t>‹#›</a:t>
            </a:fld>
            <a:endParaRPr lang="zh-CN" altLang="en-US"/>
          </a:p>
        </p:txBody>
      </p:sp>
    </p:spTree>
    <p:extLst>
      <p:ext uri="{BB962C8B-B14F-4D97-AF65-F5344CB8AC3E}">
        <p14:creationId xmlns:p14="http://schemas.microsoft.com/office/powerpoint/2010/main" val="367107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06AAF4-BF56-4A71-A55A-A12BDF5A9F8E}"/>
              </a:ext>
            </a:extLst>
          </p:cNvPr>
          <p:cNvSpPr>
            <a:spLocks noGrp="1"/>
          </p:cNvSpPr>
          <p:nvPr>
            <p:ph type="title"/>
          </p:nvPr>
        </p:nvSpPr>
        <p:spPr/>
        <p:txBody>
          <a:bodyPr/>
          <a:lstStyle/>
          <a:p>
            <a:r>
              <a:rPr lang="en-US" altLang="zh-CN" dirty="0"/>
              <a:t>Why become a reviewer?</a:t>
            </a:r>
            <a:endParaRPr lang="zh-CN" altLang="en-US" dirty="0"/>
          </a:p>
        </p:txBody>
      </p:sp>
      <p:pic>
        <p:nvPicPr>
          <p:cNvPr id="9" name="图片 8">
            <a:extLst>
              <a:ext uri="{FF2B5EF4-FFF2-40B4-BE49-F238E27FC236}">
                <a16:creationId xmlns:a16="http://schemas.microsoft.com/office/drawing/2014/main" id="{92B21A6D-D302-4D83-9A98-FD612238E5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165" y="1758554"/>
            <a:ext cx="5523835" cy="4081178"/>
          </a:xfrm>
          <a:prstGeom prst="rect">
            <a:avLst/>
          </a:prstGeom>
        </p:spPr>
      </p:pic>
      <p:sp>
        <p:nvSpPr>
          <p:cNvPr id="5" name="文本框 4">
            <a:extLst>
              <a:ext uri="{FF2B5EF4-FFF2-40B4-BE49-F238E27FC236}">
                <a16:creationId xmlns:a16="http://schemas.microsoft.com/office/drawing/2014/main" id="{6A50F704-B46E-4F6E-B0A4-469A26E1BB6B}"/>
              </a:ext>
            </a:extLst>
          </p:cNvPr>
          <p:cNvSpPr txBox="1"/>
          <p:nvPr/>
        </p:nvSpPr>
        <p:spPr>
          <a:xfrm>
            <a:off x="760333" y="5839732"/>
            <a:ext cx="11315036" cy="755913"/>
          </a:xfrm>
          <a:prstGeom prst="rect">
            <a:avLst/>
          </a:prstGeom>
          <a:noFill/>
          <a:ln>
            <a:noFill/>
          </a:ln>
        </p:spPr>
        <p:txBody>
          <a:bodyPr wrap="square">
            <a:spAutoFit/>
          </a:bodyPr>
          <a:lstStyle/>
          <a:p>
            <a:pPr algn="just">
              <a:lnSpc>
                <a:spcPct val="150000"/>
              </a:lnSpc>
            </a:pPr>
            <a:r>
              <a:rPr lang="en-US" altLang="zh-CN" sz="3200" kern="100" dirty="0">
                <a:effectLst/>
                <a:latin typeface="等线 Light" panose="02010600030101010101" pitchFamily="2" charset="-122"/>
                <a:ea typeface="等线 Light" panose="02010600030101010101" pitchFamily="2" charset="-122"/>
                <a:cs typeface="Times New Roman" panose="02020603050405020304" pitchFamily="18" charset="0"/>
              </a:rPr>
              <a:t>Gatekeeper? Knowledge promoter? Resource for authors?</a:t>
            </a:r>
            <a:endParaRPr lang="zh-CN" altLang="zh-CN" sz="3200" kern="100" dirty="0">
              <a:effectLst/>
              <a:latin typeface="等线 Light" panose="02010600030101010101" pitchFamily="2" charset="-122"/>
              <a:ea typeface="等线 Light" panose="02010600030101010101" pitchFamily="2" charset="-122"/>
              <a:cs typeface="Times New Roman" panose="02020603050405020304" pitchFamily="18" charset="0"/>
            </a:endParaRPr>
          </a:p>
        </p:txBody>
      </p:sp>
      <p:pic>
        <p:nvPicPr>
          <p:cNvPr id="4" name="图片 3">
            <a:extLst>
              <a:ext uri="{FF2B5EF4-FFF2-40B4-BE49-F238E27FC236}">
                <a16:creationId xmlns:a16="http://schemas.microsoft.com/office/drawing/2014/main" id="{9DAA00CC-E4D5-44CB-9DBA-2B53FA7B8D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4769" y="1497295"/>
            <a:ext cx="5387870" cy="4081178"/>
          </a:xfrm>
          <a:prstGeom prst="rect">
            <a:avLst/>
          </a:prstGeom>
        </p:spPr>
      </p:pic>
    </p:spTree>
    <p:extLst>
      <p:ext uri="{BB962C8B-B14F-4D97-AF65-F5344CB8AC3E}">
        <p14:creationId xmlns:p14="http://schemas.microsoft.com/office/powerpoint/2010/main" val="3956796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06AAF4-BF56-4A71-A55A-A12BDF5A9F8E}"/>
              </a:ext>
            </a:extLst>
          </p:cNvPr>
          <p:cNvSpPr>
            <a:spLocks noGrp="1"/>
          </p:cNvSpPr>
          <p:nvPr>
            <p:ph type="title"/>
          </p:nvPr>
        </p:nvSpPr>
        <p:spPr/>
        <p:txBody>
          <a:bodyPr/>
          <a:lstStyle/>
          <a:p>
            <a:r>
              <a:rPr lang="en-US" altLang="zh-CN" dirty="0"/>
              <a:t>Why become a reviewer?</a:t>
            </a:r>
            <a:endParaRPr lang="zh-CN" altLang="en-US" dirty="0"/>
          </a:p>
        </p:txBody>
      </p:sp>
      <p:sp>
        <p:nvSpPr>
          <p:cNvPr id="3" name="内容占位符 2">
            <a:extLst>
              <a:ext uri="{FF2B5EF4-FFF2-40B4-BE49-F238E27FC236}">
                <a16:creationId xmlns:a16="http://schemas.microsoft.com/office/drawing/2014/main" id="{E37ECBE4-6258-4367-90FF-85564516C30A}"/>
              </a:ext>
            </a:extLst>
          </p:cNvPr>
          <p:cNvSpPr>
            <a:spLocks noGrp="1"/>
          </p:cNvSpPr>
          <p:nvPr>
            <p:ph idx="1"/>
          </p:nvPr>
        </p:nvSpPr>
        <p:spPr>
          <a:xfrm>
            <a:off x="838200" y="1912710"/>
            <a:ext cx="10515600" cy="4351338"/>
          </a:xfrm>
        </p:spPr>
        <p:txBody>
          <a:bodyPr>
            <a:normAutofit/>
          </a:bodyPr>
          <a:lstStyle/>
          <a:p>
            <a:pPr marL="0" indent="0">
              <a:buNone/>
            </a:pPr>
            <a:r>
              <a:rPr lang="en-US" altLang="zh-CN" sz="4000" dirty="0">
                <a:solidFill>
                  <a:srgbClr val="FF0000"/>
                </a:solidFill>
              </a:rPr>
              <a:t>Service -&gt; Learning -&gt; Scholarship</a:t>
            </a:r>
            <a:endParaRPr lang="zh-CN" altLang="en-US" sz="4000" dirty="0">
              <a:solidFill>
                <a:srgbClr val="FF0000"/>
              </a:solidFill>
            </a:endParaRPr>
          </a:p>
        </p:txBody>
      </p:sp>
      <p:pic>
        <p:nvPicPr>
          <p:cNvPr id="1026" name="Picture 2" descr="Image result for business and society journal">
            <a:extLst>
              <a:ext uri="{FF2B5EF4-FFF2-40B4-BE49-F238E27FC236}">
                <a16:creationId xmlns:a16="http://schemas.microsoft.com/office/drawing/2014/main" id="{5919AF26-F48D-46D6-8AA3-71F00FB07D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595" y="3345419"/>
            <a:ext cx="1830799" cy="28166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mr journal">
            <a:extLst>
              <a:ext uri="{FF2B5EF4-FFF2-40B4-BE49-F238E27FC236}">
                <a16:creationId xmlns:a16="http://schemas.microsoft.com/office/drawing/2014/main" id="{237D4C9B-E095-49D7-9A08-05BE0C4A7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6737" y="3464477"/>
            <a:ext cx="211455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a:extLst>
              <a:ext uri="{FF2B5EF4-FFF2-40B4-BE49-F238E27FC236}">
                <a16:creationId xmlns:a16="http://schemas.microsoft.com/office/drawing/2014/main" id="{727CFE95-7FC0-4CC2-859B-405220E45F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4562" y="3429000"/>
            <a:ext cx="3526973" cy="2778677"/>
          </a:xfrm>
          <a:prstGeom prst="rect">
            <a:avLst/>
          </a:prstGeom>
        </p:spPr>
      </p:pic>
    </p:spTree>
    <p:extLst>
      <p:ext uri="{BB962C8B-B14F-4D97-AF65-F5344CB8AC3E}">
        <p14:creationId xmlns:p14="http://schemas.microsoft.com/office/powerpoint/2010/main" val="4139242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E34771C-239E-4E60-89FE-01B0CD52BA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9069" y="534955"/>
            <a:ext cx="3669825" cy="5982069"/>
          </a:xfrm>
          <a:prstGeom prst="rect">
            <a:avLst/>
          </a:prstGeom>
        </p:spPr>
      </p:pic>
      <p:pic>
        <p:nvPicPr>
          <p:cNvPr id="9" name="图片 8">
            <a:extLst>
              <a:ext uri="{FF2B5EF4-FFF2-40B4-BE49-F238E27FC236}">
                <a16:creationId xmlns:a16="http://schemas.microsoft.com/office/drawing/2014/main" id="{E392D756-316A-40F7-BF2B-70D96AA94F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204" y="534955"/>
            <a:ext cx="5684242" cy="5982069"/>
          </a:xfrm>
          <a:prstGeom prst="rect">
            <a:avLst/>
          </a:prstGeom>
        </p:spPr>
      </p:pic>
    </p:spTree>
    <p:extLst>
      <p:ext uri="{BB962C8B-B14F-4D97-AF65-F5344CB8AC3E}">
        <p14:creationId xmlns:p14="http://schemas.microsoft.com/office/powerpoint/2010/main" val="4049064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B9A81E-96B7-429A-A2EC-AFF730FAED54}"/>
              </a:ext>
            </a:extLst>
          </p:cNvPr>
          <p:cNvSpPr>
            <a:spLocks noGrp="1"/>
          </p:cNvSpPr>
          <p:nvPr>
            <p:ph type="title"/>
          </p:nvPr>
        </p:nvSpPr>
        <p:spPr>
          <a:xfrm>
            <a:off x="152400" y="315362"/>
            <a:ext cx="11887200" cy="1325563"/>
          </a:xfrm>
        </p:spPr>
        <p:txBody>
          <a:bodyPr>
            <a:normAutofit/>
          </a:bodyPr>
          <a:lstStyle/>
          <a:p>
            <a:r>
              <a:rPr lang="en-US" altLang="zh-CN" sz="3200" dirty="0"/>
              <a:t>Four actionable guidelines to help reviewers become great reviewers</a:t>
            </a:r>
            <a:endParaRPr lang="zh-CN" altLang="en-US" sz="3200" dirty="0"/>
          </a:p>
        </p:txBody>
      </p:sp>
      <p:sp>
        <p:nvSpPr>
          <p:cNvPr id="3" name="内容占位符 2">
            <a:extLst>
              <a:ext uri="{FF2B5EF4-FFF2-40B4-BE49-F238E27FC236}">
                <a16:creationId xmlns:a16="http://schemas.microsoft.com/office/drawing/2014/main" id="{1A95A5BB-FB91-4B93-AA6D-746A1DF7C511}"/>
              </a:ext>
            </a:extLst>
          </p:cNvPr>
          <p:cNvSpPr>
            <a:spLocks noGrp="1"/>
          </p:cNvSpPr>
          <p:nvPr>
            <p:ph idx="1"/>
          </p:nvPr>
        </p:nvSpPr>
        <p:spPr>
          <a:xfrm>
            <a:off x="317241" y="1581489"/>
            <a:ext cx="11722359" cy="3948454"/>
          </a:xfrm>
        </p:spPr>
        <p:txBody>
          <a:bodyPr>
            <a:normAutofit fontScale="92500"/>
          </a:bodyPr>
          <a:lstStyle/>
          <a:p>
            <a:pPr>
              <a:lnSpc>
                <a:spcPct val="120000"/>
              </a:lnSpc>
            </a:pPr>
            <a:r>
              <a:rPr lang="en-US" altLang="zh-CN" dirty="0"/>
              <a:t>1. Assess critically the quality of theory development, including theory borrowing from outside of the field of study</a:t>
            </a:r>
          </a:p>
          <a:p>
            <a:pPr>
              <a:lnSpc>
                <a:spcPct val="120000"/>
              </a:lnSpc>
            </a:pPr>
            <a:r>
              <a:rPr lang="en-US" altLang="zh-CN" dirty="0"/>
              <a:t>2. Put effort into recognizing where the paper has gone ‘beyond the state-of-the-art’</a:t>
            </a:r>
          </a:p>
          <a:p>
            <a:pPr>
              <a:lnSpc>
                <a:spcPct val="120000"/>
              </a:lnSpc>
            </a:pPr>
            <a:r>
              <a:rPr lang="en-US" altLang="zh-CN" dirty="0"/>
              <a:t>3. Assess critically, but with an open mind and as an authors’ resource, whether the common standards of methodological rigor have been respected</a:t>
            </a:r>
          </a:p>
          <a:p>
            <a:pPr>
              <a:lnSpc>
                <a:spcPct val="120000"/>
              </a:lnSpc>
            </a:pPr>
            <a:r>
              <a:rPr lang="en-US" altLang="zh-CN" dirty="0"/>
              <a:t>4. Give a chance to the analysis of frontier phenomena</a:t>
            </a:r>
          </a:p>
          <a:p>
            <a:pPr marL="0" indent="0">
              <a:buNone/>
            </a:pPr>
            <a:endParaRPr lang="zh-CN" altLang="en-US" dirty="0"/>
          </a:p>
        </p:txBody>
      </p:sp>
      <p:sp>
        <p:nvSpPr>
          <p:cNvPr id="7" name="文本框 6">
            <a:extLst>
              <a:ext uri="{FF2B5EF4-FFF2-40B4-BE49-F238E27FC236}">
                <a16:creationId xmlns:a16="http://schemas.microsoft.com/office/drawing/2014/main" id="{2901A364-1DFF-4FB6-B41F-D9F461D640C4}"/>
              </a:ext>
            </a:extLst>
          </p:cNvPr>
          <p:cNvSpPr txBox="1"/>
          <p:nvPr/>
        </p:nvSpPr>
        <p:spPr>
          <a:xfrm>
            <a:off x="4242318" y="5809861"/>
            <a:ext cx="7445829" cy="646331"/>
          </a:xfrm>
          <a:prstGeom prst="rect">
            <a:avLst/>
          </a:prstGeom>
          <a:noFill/>
        </p:spPr>
        <p:txBody>
          <a:bodyPr wrap="square">
            <a:spAutoFit/>
          </a:bodyPr>
          <a:lstStyle/>
          <a:p>
            <a:pPr marL="0" indent="0" algn="r">
              <a:buNone/>
            </a:pPr>
            <a:r>
              <a:rPr lang="en-US" altLang="zh-CN" sz="1800" dirty="0"/>
              <a:t>Verbeke A, Von Glinow MA, Luo Y. 2017. Becoming a great reviewer: Four actionable guidelines. </a:t>
            </a:r>
            <a:r>
              <a:rPr lang="en-US" altLang="zh-CN" sz="1800" i="1" dirty="0"/>
              <a:t>Journal of International Business Studies </a:t>
            </a:r>
            <a:r>
              <a:rPr lang="en-US" altLang="zh-CN" sz="1800" dirty="0"/>
              <a:t>48(1): 1-9.</a:t>
            </a:r>
          </a:p>
        </p:txBody>
      </p:sp>
    </p:spTree>
    <p:extLst>
      <p:ext uri="{BB962C8B-B14F-4D97-AF65-F5344CB8AC3E}">
        <p14:creationId xmlns:p14="http://schemas.microsoft.com/office/powerpoint/2010/main" val="3574442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2876871-41D7-4757-995A-3F65C9D3DF31}"/>
              </a:ext>
            </a:extLst>
          </p:cNvPr>
          <p:cNvSpPr>
            <a:spLocks noGrp="1"/>
          </p:cNvSpPr>
          <p:nvPr>
            <p:ph idx="1"/>
          </p:nvPr>
        </p:nvSpPr>
        <p:spPr>
          <a:xfrm>
            <a:off x="651588" y="678025"/>
            <a:ext cx="10515600" cy="4870678"/>
          </a:xfrm>
        </p:spPr>
        <p:txBody>
          <a:bodyPr>
            <a:normAutofit fontScale="92500"/>
          </a:bodyPr>
          <a:lstStyle/>
          <a:p>
            <a:pPr marL="0" indent="0">
              <a:lnSpc>
                <a:spcPct val="130000"/>
              </a:lnSpc>
              <a:buNone/>
            </a:pPr>
            <a:r>
              <a:rPr lang="en-US" altLang="zh-CN" i="1" dirty="0"/>
              <a:t>Picture the author as a colleague who asked you to review her paper. You would point out the paper’s shortcomings but would also take the next step in providing ideas for how she could address them as she moves forward with her work. You would try to find the hidden gems in her work, even if they are buried in the manuscript. You would listen to her and try to understand her perspective, even if you hold different views or approaches. Instead of giving advice, you may pose questions that help her develop her ideas and recognize potential boundary conditions or assumptions in her work.</a:t>
            </a:r>
          </a:p>
        </p:txBody>
      </p:sp>
      <p:sp>
        <p:nvSpPr>
          <p:cNvPr id="5" name="文本框 4">
            <a:extLst>
              <a:ext uri="{FF2B5EF4-FFF2-40B4-BE49-F238E27FC236}">
                <a16:creationId xmlns:a16="http://schemas.microsoft.com/office/drawing/2014/main" id="{B3BC21BF-6097-4149-A73F-36C9D95E02FD}"/>
              </a:ext>
            </a:extLst>
          </p:cNvPr>
          <p:cNvSpPr txBox="1"/>
          <p:nvPr/>
        </p:nvSpPr>
        <p:spPr>
          <a:xfrm>
            <a:off x="3234612" y="5647931"/>
            <a:ext cx="8467530" cy="646331"/>
          </a:xfrm>
          <a:prstGeom prst="rect">
            <a:avLst/>
          </a:prstGeom>
          <a:noFill/>
        </p:spPr>
        <p:txBody>
          <a:bodyPr wrap="square">
            <a:spAutoFit/>
          </a:bodyPr>
          <a:lstStyle/>
          <a:p>
            <a:r>
              <a:rPr lang="en-US" altLang="zh-CN" dirty="0" err="1"/>
              <a:t>Ragins</a:t>
            </a:r>
            <a:r>
              <a:rPr lang="en-US" altLang="zh-CN" dirty="0"/>
              <a:t> BR. 2017. Editor’s Comments: Raising the Bar for </a:t>
            </a:r>
            <a:r>
              <a:rPr lang="en-US" altLang="zh-CN" b="1" dirty="0">
                <a:solidFill>
                  <a:srgbClr val="FF0000"/>
                </a:solidFill>
              </a:rPr>
              <a:t>Developmental Reviewing</a:t>
            </a:r>
            <a:r>
              <a:rPr lang="en-US" altLang="zh-CN" dirty="0"/>
              <a:t>. </a:t>
            </a:r>
            <a:r>
              <a:rPr lang="en-US" altLang="zh-CN" i="1" dirty="0"/>
              <a:t>Academy of Management Review </a:t>
            </a:r>
            <a:r>
              <a:rPr lang="en-US" altLang="zh-CN" dirty="0"/>
              <a:t>42(4): 573-576.</a:t>
            </a:r>
            <a:endParaRPr lang="zh-CN" altLang="en-US" dirty="0"/>
          </a:p>
        </p:txBody>
      </p:sp>
    </p:spTree>
    <p:extLst>
      <p:ext uri="{BB962C8B-B14F-4D97-AF65-F5344CB8AC3E}">
        <p14:creationId xmlns:p14="http://schemas.microsoft.com/office/powerpoint/2010/main" val="794687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1823F4D-708C-43F8-8F4E-B52541CE25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9813" y="685703"/>
            <a:ext cx="5486594" cy="2743297"/>
          </a:xfrm>
          <a:prstGeom prst="rect">
            <a:avLst/>
          </a:prstGeom>
          <a:noFill/>
          <a:extLst>
            <a:ext uri="{909E8E84-426E-40DD-AFC4-6F175D3DCCD1}">
              <a14:hiddenFill xmlns:a14="http://schemas.microsoft.com/office/drawing/2010/main">
                <a:solidFill>
                  <a:srgbClr val="FFFFFF"/>
                </a:solidFill>
              </a14:hiddenFill>
            </a:ext>
          </a:extLst>
        </p:spPr>
      </p:pic>
      <p:sp>
        <p:nvSpPr>
          <p:cNvPr id="5" name="内容占位符 2">
            <a:extLst>
              <a:ext uri="{FF2B5EF4-FFF2-40B4-BE49-F238E27FC236}">
                <a16:creationId xmlns:a16="http://schemas.microsoft.com/office/drawing/2014/main" id="{59E3417D-0756-4A05-BB24-4CF4EFEBBE6F}"/>
              </a:ext>
            </a:extLst>
          </p:cNvPr>
          <p:cNvSpPr>
            <a:spLocks noGrp="1"/>
          </p:cNvSpPr>
          <p:nvPr>
            <p:ph idx="1"/>
          </p:nvPr>
        </p:nvSpPr>
        <p:spPr>
          <a:xfrm>
            <a:off x="2274137" y="3881535"/>
            <a:ext cx="4294614" cy="2675667"/>
          </a:xfrm>
        </p:spPr>
        <p:txBody>
          <a:bodyPr>
            <a:normAutofit lnSpcReduction="10000"/>
          </a:bodyPr>
          <a:lstStyle/>
          <a:p>
            <a:pPr marL="0" indent="0">
              <a:buNone/>
            </a:pPr>
            <a:r>
              <a:rPr lang="en-US" altLang="zh-CN" sz="2600" dirty="0"/>
              <a:t>Prof. BU, Maoliang</a:t>
            </a:r>
          </a:p>
          <a:p>
            <a:pPr marL="0" indent="0">
              <a:buNone/>
            </a:pPr>
            <a:br>
              <a:rPr lang="en-US" altLang="zh-CN" sz="2600" dirty="0"/>
            </a:br>
            <a:r>
              <a:rPr lang="en-US" altLang="zh-CN" sz="2600" dirty="0"/>
              <a:t>Nanjing University</a:t>
            </a:r>
          </a:p>
          <a:p>
            <a:pPr marL="0" indent="0">
              <a:buNone/>
            </a:pPr>
            <a:r>
              <a:rPr lang="en-US" altLang="zh-CN" sz="2600" dirty="0"/>
              <a:t>Hopkins-Nanjing Center</a:t>
            </a:r>
          </a:p>
          <a:p>
            <a:pPr marL="0" indent="0">
              <a:buNone/>
            </a:pPr>
            <a:endParaRPr lang="en-US" altLang="zh-CN" sz="2600" dirty="0"/>
          </a:p>
          <a:p>
            <a:pPr marL="0" indent="0">
              <a:buNone/>
            </a:pPr>
            <a:r>
              <a:rPr lang="en-US" altLang="zh-CN" sz="2600" dirty="0"/>
              <a:t>Email: mbu1@jhu.edu</a:t>
            </a:r>
          </a:p>
          <a:p>
            <a:pPr marL="0" indent="0">
              <a:buNone/>
            </a:pPr>
            <a:endParaRPr lang="en-US" altLang="zh-CN" sz="1500" dirty="0"/>
          </a:p>
          <a:p>
            <a:pPr marL="0" indent="0">
              <a:buNone/>
            </a:pPr>
            <a:endParaRPr lang="en-US" altLang="zh-CN" sz="1500" dirty="0"/>
          </a:p>
        </p:txBody>
      </p:sp>
      <p:pic>
        <p:nvPicPr>
          <p:cNvPr id="6" name="图片 5">
            <a:extLst>
              <a:ext uri="{FF2B5EF4-FFF2-40B4-BE49-F238E27FC236}">
                <a16:creationId xmlns:a16="http://schemas.microsoft.com/office/drawing/2014/main" id="{BE52FF01-251E-4F13-8D2F-E223AC0998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399" y="3769976"/>
            <a:ext cx="2494386" cy="2626034"/>
          </a:xfrm>
          <a:prstGeom prst="rect">
            <a:avLst/>
          </a:prstGeom>
        </p:spPr>
      </p:pic>
    </p:spTree>
    <p:extLst>
      <p:ext uri="{BB962C8B-B14F-4D97-AF65-F5344CB8AC3E}">
        <p14:creationId xmlns:p14="http://schemas.microsoft.com/office/powerpoint/2010/main" val="291169971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TotalTime>
  <Words>290</Words>
  <Application>Microsoft Office PowerPoint</Application>
  <PresentationFormat>宽屏</PresentationFormat>
  <Paragraphs>17</Paragraphs>
  <Slides>6</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6</vt:i4>
      </vt:variant>
    </vt:vector>
  </HeadingPairs>
  <TitlesOfParts>
    <vt:vector size="10" baseType="lpstr">
      <vt:lpstr>等线</vt:lpstr>
      <vt:lpstr>等线 Light</vt:lpstr>
      <vt:lpstr>Arial</vt:lpstr>
      <vt:lpstr>Office 主题​​</vt:lpstr>
      <vt:lpstr>Why become a reviewer?</vt:lpstr>
      <vt:lpstr>Why become a reviewer?</vt:lpstr>
      <vt:lpstr>PowerPoint 演示文稿</vt:lpstr>
      <vt:lpstr>Four actionable guidelines to help reviewers become great reviewers</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Bu Maoliang</dc:creator>
  <cp:lastModifiedBy>Bu Maoliang</cp:lastModifiedBy>
  <cp:revision>3</cp:revision>
  <dcterms:created xsi:type="dcterms:W3CDTF">2024-01-26T07:33:01Z</dcterms:created>
  <dcterms:modified xsi:type="dcterms:W3CDTF">2024-01-30T08:30:40Z</dcterms:modified>
</cp:coreProperties>
</file>